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61" r:id="rId3"/>
    <p:sldId id="262" r:id="rId4"/>
  </p:sldIdLst>
  <p:sldSz cx="9601200" cy="12801600" type="A3"/>
  <p:notesSz cx="9929813" cy="14357350"/>
  <p:defaultTextStyle>
    <a:defPPr>
      <a:defRPr lang="fr-FR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2142" y="54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919" cy="717868"/>
          </a:xfrm>
          <a:prstGeom prst="rect">
            <a:avLst/>
          </a:prstGeom>
        </p:spPr>
        <p:txBody>
          <a:bodyPr vert="horz" lIns="132743" tIns="66372" rIns="132743" bIns="66372" rtlCol="0"/>
          <a:lstStyle>
            <a:lvl1pPr algn="l">
              <a:defRPr sz="17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4596" y="1"/>
            <a:ext cx="4302919" cy="717868"/>
          </a:xfrm>
          <a:prstGeom prst="rect">
            <a:avLst/>
          </a:prstGeom>
        </p:spPr>
        <p:txBody>
          <a:bodyPr vert="horz" lIns="132743" tIns="66372" rIns="132743" bIns="66372" rtlCol="0"/>
          <a:lstStyle>
            <a:lvl1pPr algn="r">
              <a:defRPr sz="1700"/>
            </a:lvl1pPr>
          </a:lstStyle>
          <a:p>
            <a:fld id="{7CF164F0-B775-4DAD-AB76-BFF6389C8703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44813" y="1076325"/>
            <a:ext cx="4040187" cy="538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43" tIns="66372" rIns="132743" bIns="66372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982" y="6819741"/>
            <a:ext cx="7943850" cy="6460808"/>
          </a:xfrm>
          <a:prstGeom prst="rect">
            <a:avLst/>
          </a:prstGeom>
        </p:spPr>
        <p:txBody>
          <a:bodyPr vert="horz" lIns="132743" tIns="66372" rIns="132743" bIns="66372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3636991"/>
            <a:ext cx="4302919" cy="717868"/>
          </a:xfrm>
          <a:prstGeom prst="rect">
            <a:avLst/>
          </a:prstGeom>
        </p:spPr>
        <p:txBody>
          <a:bodyPr vert="horz" lIns="132743" tIns="66372" rIns="132743" bIns="66372" rtlCol="0" anchor="b"/>
          <a:lstStyle>
            <a:lvl1pPr algn="l">
              <a:defRPr sz="17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4596" y="13636991"/>
            <a:ext cx="4302919" cy="717868"/>
          </a:xfrm>
          <a:prstGeom prst="rect">
            <a:avLst/>
          </a:prstGeom>
        </p:spPr>
        <p:txBody>
          <a:bodyPr vert="horz" lIns="132743" tIns="66372" rIns="132743" bIns="66372" rtlCol="0" anchor="b"/>
          <a:lstStyle>
            <a:lvl1pPr algn="r">
              <a:defRPr sz="1700"/>
            </a:lvl1pPr>
          </a:lstStyle>
          <a:p>
            <a:fld id="{E41DFE71-3051-4393-ADB5-4C0CE9DEFEF4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FE71-3051-4393-ADB5-4C0CE9DEFEF4}" type="slidenum">
              <a:rPr lang="fr-FR" smtClean="0"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0090" y="3976796"/>
            <a:ext cx="8161020" cy="2744046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B2A4-A994-4AB3-8C8B-ECE86A0CD541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8C8-E03A-4725-9ED2-4C7AC724C4F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B2A4-A994-4AB3-8C8B-ECE86A0CD541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8C8-E03A-4725-9ED2-4C7AC724C4F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60870" y="512660"/>
            <a:ext cx="2160270" cy="10922846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80060" y="512660"/>
            <a:ext cx="6320790" cy="10922846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B2A4-A994-4AB3-8C8B-ECE86A0CD541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8C8-E03A-4725-9ED2-4C7AC724C4F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B2A4-A994-4AB3-8C8B-ECE86A0CD541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8C8-E03A-4725-9ED2-4C7AC724C4F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58429" y="5425866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B2A4-A994-4AB3-8C8B-ECE86A0CD541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8C8-E03A-4725-9ED2-4C7AC724C4F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80060" y="2987042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80610" y="2987042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B2A4-A994-4AB3-8C8B-ECE86A0CD541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8C8-E03A-4725-9ED2-4C7AC724C4F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80061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0061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77278" y="2865544"/>
            <a:ext cx="4243863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77278" y="4059766"/>
            <a:ext cx="4243863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B2A4-A994-4AB3-8C8B-ECE86A0CD541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8C8-E03A-4725-9ED2-4C7AC724C4F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B2A4-A994-4AB3-8C8B-ECE86A0CD541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8C8-E03A-4725-9ED2-4C7AC724C4F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B2A4-A994-4AB3-8C8B-ECE86A0CD541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8C8-E03A-4725-9ED2-4C7AC724C4F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0061" y="509694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53803" y="509695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0061" y="2678855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B2A4-A994-4AB3-8C8B-ECE86A0CD541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8C8-E03A-4725-9ED2-4C7AC724C4F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81902" y="8961121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81902" y="1143846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81902" y="10019032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B2A4-A994-4AB3-8C8B-ECE86A0CD541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8C8-E03A-4725-9ED2-4C7AC724C4F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80060" y="2987042"/>
            <a:ext cx="8641080" cy="8448464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BB2A4-A994-4AB3-8C8B-ECE86A0CD541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9F8C8-E03A-4725-9ED2-4C7AC724C4FB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3400" b="1" dirty="0">
                <a:solidFill>
                  <a:srgbClr val="FFFF00"/>
                </a:solidFill>
                <a:latin typeface="Arial Rounded MT Bold" panose="020F0704030504030204" pitchFamily="34" charset="0"/>
              </a:rPr>
              <a:t>JAUNE</a:t>
            </a:r>
          </a:p>
        </p:txBody>
      </p:sp>
      <p:pic>
        <p:nvPicPr>
          <p:cNvPr id="14" name="Espace réservé du contenu 13" descr="index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1068" y="4653382"/>
            <a:ext cx="5319065" cy="3494837"/>
          </a:xfrm>
        </p:spPr>
      </p:pic>
      <p:sp>
        <p:nvSpPr>
          <p:cNvPr id="15" name="ZoneTexte 14"/>
          <p:cNvSpPr txBox="1"/>
          <p:nvPr/>
        </p:nvSpPr>
        <p:spPr>
          <a:xfrm>
            <a:off x="1473830" y="9525947"/>
            <a:ext cx="6855162" cy="2406813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5600" b="1" dirty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Les restes de </a:t>
            </a:r>
            <a:r>
              <a:rPr lang="fr-FR" sz="5600" b="1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pain</a:t>
            </a:r>
          </a:p>
          <a:p>
            <a:pPr algn="ctr"/>
            <a:r>
              <a:rPr lang="fr-FR" sz="5600" b="1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propres </a:t>
            </a:r>
            <a:endParaRPr lang="fr-FR" sz="5600" b="1" dirty="0" smtClean="0">
              <a:solidFill>
                <a:schemeClr val="accent6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fr-FR" sz="3600" b="1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(</a:t>
            </a:r>
            <a:r>
              <a:rPr lang="fr-FR" sz="3600" b="1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sans jus ni sauce)</a:t>
            </a:r>
            <a:endParaRPr lang="fr-FR" sz="5600" b="1" dirty="0">
              <a:solidFill>
                <a:schemeClr val="accent6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2088" y="208112"/>
            <a:ext cx="9217024" cy="12385376"/>
          </a:xfrm>
          <a:prstGeom prst="rect">
            <a:avLst/>
          </a:pr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84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ROUGE</a:t>
            </a:r>
          </a:p>
        </p:txBody>
      </p:sp>
      <p:pic>
        <p:nvPicPr>
          <p:cNvPr id="5" name="Espace réservé du contenu 4" descr="dechets-alimentaires-06-pot-yaou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60" y="3241238"/>
            <a:ext cx="1396538" cy="2097925"/>
          </a:xfrm>
        </p:spPr>
      </p:pic>
      <p:pic>
        <p:nvPicPr>
          <p:cNvPr id="6" name="Espace réservé du contenu 5" descr="ketchup-en-dosette-10g-x-500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 rot="18843677">
            <a:off x="865404" y="9648063"/>
            <a:ext cx="1706880" cy="2218944"/>
          </a:xfrm>
        </p:spPr>
      </p:pic>
      <p:pic>
        <p:nvPicPr>
          <p:cNvPr id="7" name="Image 6" descr="inde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8937" y="9462460"/>
            <a:ext cx="3605784" cy="2690470"/>
          </a:xfrm>
          <a:prstGeom prst="rect">
            <a:avLst/>
          </a:prstGeom>
        </p:spPr>
      </p:pic>
      <p:pic>
        <p:nvPicPr>
          <p:cNvPr id="8" name="Image 7" descr="inde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7447" y="9557385"/>
            <a:ext cx="2400300" cy="24003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594719" y="4081365"/>
            <a:ext cx="8367330" cy="621709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F0"/>
                </a:solidFill>
                <a:latin typeface="Arial Rounded MT Bold" panose="020F0704030504030204" pitchFamily="34" charset="0"/>
              </a:rPr>
              <a:t>Pots de yaourt vides avec l’opercule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65719" y="2469164"/>
            <a:ext cx="8770574" cy="81868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4500" b="1" u="sng" dirty="0">
                <a:solidFill>
                  <a:srgbClr val="FF0000"/>
                </a:solidFill>
                <a:latin typeface="Arial Rounded MT Bold" panose="020F0704030504030204" pitchFamily="34" charset="0"/>
              </a:rPr>
              <a:t>Les déchets non recyclables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-1658518" y="11756516"/>
            <a:ext cx="8367330" cy="732508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3900" b="1" dirty="0"/>
              <a:t>Les emballages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65719" y="6089853"/>
            <a:ext cx="4118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800" b="1" spc="300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Viande et poisson</a:t>
            </a:r>
            <a:endParaRPr lang="fr-FR" sz="2800" b="1" spc="300" dirty="0">
              <a:solidFill>
                <a:schemeClr val="accent6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31037" y="7601108"/>
            <a:ext cx="44356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C000"/>
                </a:solidFill>
                <a:latin typeface="Arial Rounded MT Bold" panose="020F0704030504030204" pitchFamily="34" charset="0"/>
              </a:rPr>
              <a:t>Corps gras : beurre, </a:t>
            </a:r>
          </a:p>
          <a:p>
            <a:pPr algn="ctr"/>
            <a:r>
              <a:rPr lang="fr-FR" sz="3200" b="1" dirty="0" smtClean="0">
                <a:solidFill>
                  <a:srgbClr val="FFC000"/>
                </a:solidFill>
                <a:latin typeface="Arial Rounded MT Bold" panose="020F0704030504030204" pitchFamily="34" charset="0"/>
              </a:rPr>
              <a:t>Huile, plats en sauce</a:t>
            </a:r>
            <a:endParaRPr lang="fr-FR" sz="3200" b="1" dirty="0">
              <a:solidFill>
                <a:srgbClr val="FFC00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9350" flipH="1">
            <a:off x="4851006" y="5405832"/>
            <a:ext cx="2377440" cy="158557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597" y="5496590"/>
            <a:ext cx="1673543" cy="134016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123">
            <a:off x="595648" y="7395390"/>
            <a:ext cx="1829216" cy="1829216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7565092"/>
            <a:ext cx="1905000" cy="1071563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41575" y="208112"/>
            <a:ext cx="9225155" cy="12457384"/>
          </a:xfrm>
          <a:prstGeom prst="rect">
            <a:avLst/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images.jpg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334288" y="9727570"/>
            <a:ext cx="2400300" cy="24003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1654072"/>
          </a:xfrm>
        </p:spPr>
        <p:txBody>
          <a:bodyPr>
            <a:normAutofit/>
          </a:bodyPr>
          <a:lstStyle/>
          <a:p>
            <a:r>
              <a:rPr lang="fr-FR" sz="8400" b="1" dirty="0">
                <a:latin typeface="Arial Rounded MT Bold" panose="020F0704030504030204" pitchFamily="34" charset="0"/>
              </a:rPr>
              <a:t>NOIR</a:t>
            </a:r>
          </a:p>
        </p:txBody>
      </p:sp>
      <p:pic>
        <p:nvPicPr>
          <p:cNvPr id="5" name="Espace réservé du contenu 4" descr="dechets-alimentaires-06-pot-yaour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965527" y="4355774"/>
            <a:ext cx="3067050" cy="2093595"/>
          </a:xfrm>
        </p:spPr>
      </p:pic>
      <p:sp>
        <p:nvSpPr>
          <p:cNvPr id="14" name="ZoneTexte 13"/>
          <p:cNvSpPr txBox="1"/>
          <p:nvPr/>
        </p:nvSpPr>
        <p:spPr>
          <a:xfrm>
            <a:off x="667341" y="6703234"/>
            <a:ext cx="8367330" cy="2345257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3600" dirty="0" smtClean="0">
                <a:solidFill>
                  <a:schemeClr val="accent3">
                    <a:lumMod val="75000"/>
                  </a:schemeClr>
                </a:solidFill>
                <a:latin typeface="Arial Rounded MT Bold" panose="020F0704030504030204" pitchFamily="34" charset="0"/>
              </a:rPr>
              <a:t>Légumes et épluchures de légumes et de fruits crus et cuits (sans sauce), trognons de fruit, riz et pâtes sans sauce </a:t>
            </a:r>
            <a:r>
              <a:rPr lang="fr-FR" sz="3600" dirty="0" err="1" smtClean="0">
                <a:solidFill>
                  <a:schemeClr val="accent3">
                    <a:lumMod val="75000"/>
                  </a:schemeClr>
                </a:solidFill>
                <a:latin typeface="Arial Rounded MT Bold" panose="020F0704030504030204" pitchFamily="34" charset="0"/>
              </a:rPr>
              <a:t>etc</a:t>
            </a:r>
            <a:r>
              <a:rPr lang="fr-FR" sz="3600" dirty="0" smtClean="0">
                <a:solidFill>
                  <a:schemeClr val="accent3">
                    <a:lumMod val="75000"/>
                  </a:schemeClr>
                </a:solidFill>
                <a:latin typeface="Arial Rounded MT Bold" panose="020F0704030504030204" pitchFamily="34" charset="0"/>
              </a:rPr>
              <a:t> …</a:t>
            </a:r>
            <a:endParaRPr lang="fr-FR" sz="3600" dirty="0">
              <a:solidFill>
                <a:schemeClr val="accent3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65719" y="2469164"/>
            <a:ext cx="8770574" cy="80637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4400" b="1" u="sng" spc="420" dirty="0">
                <a:solidFill>
                  <a:srgbClr val="00B050"/>
                </a:solidFill>
                <a:latin typeface="Arial Rounded MT Bold" panose="020F0704030504030204" pitchFamily="34" charset="0"/>
              </a:rPr>
              <a:t>Les déchets </a:t>
            </a:r>
            <a:r>
              <a:rPr lang="fr-FR" sz="4400" b="1" u="sng" spc="420" dirty="0" err="1">
                <a:solidFill>
                  <a:srgbClr val="00B050"/>
                </a:solidFill>
                <a:latin typeface="Arial Rounded MT Bold" panose="020F0704030504030204" pitchFamily="34" charset="0"/>
              </a:rPr>
              <a:t>compostables</a:t>
            </a:r>
            <a:endParaRPr lang="fr-FR" sz="4400" b="1" u="sng" spc="420" dirty="0">
              <a:solidFill>
                <a:srgbClr val="00B05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588352" y="10555310"/>
            <a:ext cx="6754350" cy="744819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4000" b="1" dirty="0">
                <a:latin typeface="Arial Rounded MT Bold" panose="020F0704030504030204" pitchFamily="34" charset="0"/>
              </a:rPr>
              <a:t>Les serviettes en papier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35243" y="4933016"/>
            <a:ext cx="5591842" cy="1237262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fr-FR" sz="3600" b="1" spc="420" dirty="0">
                <a:solidFill>
                  <a:schemeClr val="accent3">
                    <a:lumMod val="75000"/>
                  </a:schemeClr>
                </a:solidFill>
                <a:latin typeface="Arial Rounded MT Bold" panose="020F0704030504030204" pitchFamily="34" charset="0"/>
              </a:rPr>
              <a:t>Les restes de repas</a:t>
            </a:r>
            <a:endParaRPr lang="fr-FR" sz="3600" dirty="0">
              <a:solidFill>
                <a:schemeClr val="accent3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2088" y="280120"/>
            <a:ext cx="9150614" cy="12241360"/>
          </a:xfrm>
          <a:prstGeom prst="rect">
            <a:avLst/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891</TotalTime>
  <Words>77</Words>
  <Application>Microsoft Office PowerPoint</Application>
  <PresentationFormat>A3 (297 x 420 mm)</PresentationFormat>
  <Paragraphs>17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Arial Rounded MT Bold</vt:lpstr>
      <vt:lpstr>Calibri</vt:lpstr>
      <vt:lpstr>Thème Office</vt:lpstr>
      <vt:lpstr>JAUNE</vt:lpstr>
      <vt:lpstr>ROUGE</vt:lpstr>
      <vt:lpstr>NOIR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JAUNE</dc:title>
  <dc:creator>Mauriat</dc:creator>
  <cp:lastModifiedBy>intendance1</cp:lastModifiedBy>
  <cp:revision>23</cp:revision>
  <cp:lastPrinted>2020-09-18T09:22:30Z</cp:lastPrinted>
  <dcterms:created xsi:type="dcterms:W3CDTF">2020-09-13T21:31:35Z</dcterms:created>
  <dcterms:modified xsi:type="dcterms:W3CDTF">2020-09-18T13:05:24Z</dcterms:modified>
</cp:coreProperties>
</file>