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735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49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00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98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096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11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13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93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8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15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0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B54B-38ED-4300-A046-5F00F2A0ABA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9599-0FE1-4215-A6CE-BEC1E8E27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941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R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48000" y="1143000"/>
            <a:ext cx="6672000" cy="5004000"/>
          </a:xfrm>
          <a:prstGeom prst="rect">
            <a:avLst/>
          </a:prstGeom>
        </p:spPr>
      </p:pic>
      <p:pic>
        <p:nvPicPr>
          <p:cNvPr id="7" name="Jingle-bell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137423" y="41740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8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Grand écran</PresentationFormat>
  <Paragraphs>0</Paragraphs>
  <Slides>1</Slides>
  <Notes>0</Notes>
  <HiddenSlides>0</HiddenSlides>
  <MMClips>2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intendance1</dc:creator>
  <cp:lastModifiedBy>intendance1</cp:lastModifiedBy>
  <cp:revision>2</cp:revision>
  <dcterms:created xsi:type="dcterms:W3CDTF">2020-12-18T14:00:02Z</dcterms:created>
  <dcterms:modified xsi:type="dcterms:W3CDTF">2020-12-18T14:10:55Z</dcterms:modified>
</cp:coreProperties>
</file>