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9929813" cy="14357350"/>
  <p:defaultTextStyle>
    <a:defPPr>
      <a:defRPr lang="fr-FR"/>
    </a:defPPr>
    <a:lvl1pPr marL="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252" y="72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9651-F317-CF44-B3B0-94D4BD6E0503}" type="datetimeFigureOut">
              <a:rPr lang="fr-FR" smtClean="0"/>
              <a:t>14/09/2020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CAD9-7CAF-4742-A760-79AFF13C9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097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9651-F317-CF44-B3B0-94D4BD6E0503}" type="datetimeFigureOut">
              <a:rPr lang="fr-FR" smtClean="0"/>
              <a:t>14/09/2020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CAD9-7CAF-4742-A760-79AFF13C9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4100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9651-F317-CF44-B3B0-94D4BD6E0503}" type="datetimeFigureOut">
              <a:rPr lang="fr-FR" smtClean="0"/>
              <a:t>14/09/2020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CAD9-7CAF-4742-A760-79AFF13C9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4213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9651-F317-CF44-B3B0-94D4BD6E0503}" type="datetimeFigureOut">
              <a:rPr lang="fr-FR" smtClean="0"/>
              <a:t>14/09/2020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CAD9-7CAF-4742-A760-79AFF13C9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3724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9651-F317-CF44-B3B0-94D4BD6E0503}" type="datetimeFigureOut">
              <a:rPr lang="fr-FR" smtClean="0"/>
              <a:t>14/09/2020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CAD9-7CAF-4742-A760-79AFF13C9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0911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9651-F317-CF44-B3B0-94D4BD6E0503}" type="datetimeFigureOut">
              <a:rPr lang="fr-FR" smtClean="0"/>
              <a:t>14/09/2020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CAD9-7CAF-4742-A760-79AFF13C9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8614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9651-F317-CF44-B3B0-94D4BD6E0503}" type="datetimeFigureOut">
              <a:rPr lang="fr-FR" smtClean="0"/>
              <a:t>14/09/2020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CAD9-7CAF-4742-A760-79AFF13C9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3688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9651-F317-CF44-B3B0-94D4BD6E0503}" type="datetimeFigureOut">
              <a:rPr lang="fr-FR" smtClean="0"/>
              <a:t>14/09/2020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CAD9-7CAF-4742-A760-79AFF13C9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252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9651-F317-CF44-B3B0-94D4BD6E0503}" type="datetimeFigureOut">
              <a:rPr lang="fr-FR" smtClean="0"/>
              <a:t>14/09/2020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CAD9-7CAF-4742-A760-79AFF13C9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575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9651-F317-CF44-B3B0-94D4BD6E0503}" type="datetimeFigureOut">
              <a:rPr lang="fr-FR" smtClean="0"/>
              <a:t>14/09/2020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CAD9-7CAF-4742-A760-79AFF13C9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569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29651-F317-CF44-B3B0-94D4BD6E0503}" type="datetimeFigureOut">
              <a:rPr lang="fr-FR" smtClean="0"/>
              <a:t>14/09/2020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CCAD9-7CAF-4742-A760-79AFF13C9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0635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29651-F317-CF44-B3B0-94D4BD6E0503}" type="datetimeFigureOut">
              <a:rPr lang="fr-FR" smtClean="0"/>
              <a:t>14/09/2020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CCAD9-7CAF-4742-A760-79AFF13C9EA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586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openxmlformats.org/officeDocument/2006/relationships/image" Target="../media/image10.jpg"/><Relationship Id="rId2" Type="http://schemas.openxmlformats.org/officeDocument/2006/relationships/image" Target="../media/image1.png"/><Relationship Id="rId16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jpg"/><Relationship Id="rId5" Type="http://schemas.openxmlformats.org/officeDocument/2006/relationships/image" Target="../media/image3.png"/><Relationship Id="rId15" Type="http://schemas.openxmlformats.org/officeDocument/2006/relationships/image" Target="../media/image13.jpeg"/><Relationship Id="rId10" Type="http://schemas.openxmlformats.org/officeDocument/2006/relationships/image" Target="../media/image8.jpg"/><Relationship Id="rId4" Type="http://schemas.microsoft.com/office/2007/relationships/hdphoto" Target="../media/hdphoto1.wdp"/><Relationship Id="rId9" Type="http://schemas.openxmlformats.org/officeDocument/2006/relationships/image" Target="../media/image7.jp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F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21"/>
          <a:stretch/>
        </p:blipFill>
        <p:spPr>
          <a:xfrm>
            <a:off x="-3770" y="1264438"/>
            <a:ext cx="10688639" cy="6367951"/>
          </a:xfrm>
          <a:prstGeom prst="rect">
            <a:avLst/>
          </a:prstGeom>
        </p:spPr>
      </p:pic>
      <p:pic>
        <p:nvPicPr>
          <p:cNvPr id="5" name="Image 4" descr="BORDH.png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92D050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506" b="78954"/>
          <a:stretch/>
        </p:blipFill>
        <p:spPr>
          <a:xfrm>
            <a:off x="-1" y="0"/>
            <a:ext cx="10684870" cy="1747966"/>
          </a:xfrm>
          <a:prstGeom prst="rect">
            <a:avLst/>
          </a:prstGeom>
        </p:spPr>
      </p:pic>
      <p:pic>
        <p:nvPicPr>
          <p:cNvPr id="7" name="Image 6" descr="GOOD_LOG_Plan de travail 1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4" t="26751" r="13929" b="35781"/>
          <a:stretch/>
        </p:blipFill>
        <p:spPr>
          <a:xfrm>
            <a:off x="0" y="-121988"/>
            <a:ext cx="2705338" cy="2278173"/>
          </a:xfrm>
          <a:prstGeom prst="rect">
            <a:avLst/>
          </a:prstGeom>
        </p:spPr>
      </p:pic>
      <p:pic>
        <p:nvPicPr>
          <p:cNvPr id="9" name="Image 8" descr="FDTITRE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48" t="22775" r="14581" b="53380"/>
          <a:stretch/>
        </p:blipFill>
        <p:spPr>
          <a:xfrm flipH="1">
            <a:off x="-101566" y="6594737"/>
            <a:ext cx="5316774" cy="1037652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25" y="6495451"/>
            <a:ext cx="2024247" cy="914444"/>
          </a:xfrm>
          <a:prstGeom prst="snip2DiagRect">
            <a:avLst/>
          </a:prstGeom>
          <a:solidFill>
            <a:schemeClr val="bg1">
              <a:lumMod val="85000"/>
            </a:scheme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Rectangle 12"/>
          <p:cNvSpPr/>
          <p:nvPr/>
        </p:nvSpPr>
        <p:spPr>
          <a:xfrm>
            <a:off x="3060700" y="401959"/>
            <a:ext cx="737759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4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A partir d’aujourd’hui, on trie !</a:t>
            </a:r>
            <a:endParaRPr lang="fr-FR" sz="4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30200" y="1775457"/>
            <a:ext cx="102477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AVANT DE SORTIR DE TABLE</a:t>
            </a:r>
          </a:p>
          <a:p>
            <a:pPr algn="ctr"/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984449" y="2072788"/>
            <a:ext cx="8712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 smtClean="0">
                <a:ln w="22225">
                  <a:solidFill>
                    <a:srgbClr val="92D050"/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latin typeface="Arial Rounded MT Bold" panose="020F0704030504030204" pitchFamily="34" charset="0"/>
              </a:rPr>
              <a:t>J’organise</a:t>
            </a:r>
            <a:r>
              <a:rPr lang="fr-FR" dirty="0" smtClean="0">
                <a:ln w="22225">
                  <a:solidFill>
                    <a:srgbClr val="92D050"/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latin typeface="Arial Rounded MT Bold" panose="020F0704030504030204" pitchFamily="34" charset="0"/>
              </a:rPr>
              <a:t> </a:t>
            </a:r>
            <a:r>
              <a:rPr lang="fr-FR" sz="4000" dirty="0" smtClean="0">
                <a:ln w="22225">
                  <a:solidFill>
                    <a:srgbClr val="92D050"/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latin typeface="Arial Rounded MT Bold" panose="020F0704030504030204" pitchFamily="34" charset="0"/>
              </a:rPr>
              <a:t>mon plateau</a:t>
            </a:r>
            <a:endParaRPr lang="fr-FR" sz="4000" dirty="0">
              <a:ln w="22225">
                <a:solidFill>
                  <a:srgbClr val="92D050"/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  <a:latin typeface="Arial Rounded MT Bold" panose="020F0704030504030204" pitchFamily="34" charset="0"/>
            </a:endParaRPr>
          </a:p>
        </p:txBody>
      </p:sp>
      <p:grpSp>
        <p:nvGrpSpPr>
          <p:cNvPr id="30" name="Groupe 29"/>
          <p:cNvGrpSpPr/>
          <p:nvPr/>
        </p:nvGrpSpPr>
        <p:grpSpPr>
          <a:xfrm>
            <a:off x="3318470" y="3603104"/>
            <a:ext cx="4044157" cy="2709370"/>
            <a:chOff x="3318470" y="3495703"/>
            <a:chExt cx="4044157" cy="2709370"/>
          </a:xfrm>
        </p:grpSpPr>
        <p:sp>
          <p:nvSpPr>
            <p:cNvPr id="18" name="Rectangle à coins arrondis 17"/>
            <p:cNvSpPr/>
            <p:nvPr/>
          </p:nvSpPr>
          <p:spPr>
            <a:xfrm>
              <a:off x="3318470" y="3495703"/>
              <a:ext cx="4044157" cy="2709370"/>
            </a:xfrm>
            <a:prstGeom prst="roundRect">
              <a:avLst/>
            </a:prstGeom>
            <a:blipFill>
              <a:blip r:embed="rId8"/>
              <a:tile tx="0" ty="0" sx="100000" sy="100000" flip="none" algn="tl"/>
            </a:blip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9548" y="4811303"/>
              <a:ext cx="771525" cy="1099467"/>
            </a:xfrm>
            <a:prstGeom prst="rect">
              <a:avLst/>
            </a:prstGeom>
            <a:solidFill>
              <a:schemeClr val="bg1">
                <a:lumMod val="85000"/>
                <a:alpha val="34000"/>
              </a:schemeClr>
            </a:solidFill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3788" y="3684238"/>
              <a:ext cx="560070" cy="560070"/>
            </a:xfrm>
            <a:prstGeom prst="rect">
              <a:avLst/>
            </a:prstGeom>
          </p:spPr>
        </p:pic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4304" y="3709020"/>
              <a:ext cx="857250" cy="480060"/>
            </a:xfrm>
            <a:prstGeom prst="rect">
              <a:avLst/>
            </a:prstGeom>
          </p:spPr>
        </p:pic>
        <p:pic>
          <p:nvPicPr>
            <p:cNvPr id="26" name="Image 25"/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5923"/>
            <a:stretch/>
          </p:blipFill>
          <p:spPr>
            <a:xfrm>
              <a:off x="4900089" y="3660461"/>
              <a:ext cx="880917" cy="699135"/>
            </a:xfrm>
            <a:prstGeom prst="rect">
              <a:avLst/>
            </a:prstGeom>
          </p:spPr>
        </p:pic>
        <p:pic>
          <p:nvPicPr>
            <p:cNvPr id="27" name="Image 26"/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588" t="10350" r="7760" b="3902"/>
            <a:stretch/>
          </p:blipFill>
          <p:spPr>
            <a:xfrm>
              <a:off x="4944304" y="4586662"/>
              <a:ext cx="1270000" cy="1330884"/>
            </a:xfrm>
            <a:prstGeom prst="ellipse">
              <a:avLst/>
            </a:prstGeom>
          </p:spPr>
        </p:pic>
        <p:pic>
          <p:nvPicPr>
            <p:cNvPr id="28" name="Espace réservé du contenu 4" descr="dechets-alimentaires-06-pot-yaourt.jpg"/>
            <p:cNvPicPr>
              <a:picLocks noChangeAspect="1"/>
            </p:cNvPicPr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516738" y="4399607"/>
              <a:ext cx="465513" cy="699308"/>
            </a:xfrm>
            <a:prstGeom prst="rect">
              <a:avLst/>
            </a:prstGeom>
          </p:spPr>
        </p:pic>
        <p:pic>
          <p:nvPicPr>
            <p:cNvPr id="29" name="Espace réservé du contenu 5" descr="ketchup-en-dosette-10g-x-500.jpg"/>
            <p:cNvPicPr>
              <a:picLocks noChangeAspect="1"/>
            </p:cNvPicPr>
            <p:nvPr/>
          </p:nvPicPr>
          <p:blipFill>
            <a:blip r:embed="rId15" cstate="print"/>
            <a:stretch>
              <a:fillRect/>
            </a:stretch>
          </p:blipFill>
          <p:spPr>
            <a:xfrm rot="18843677">
              <a:off x="6446813" y="5205831"/>
              <a:ext cx="683306" cy="887799"/>
            </a:xfrm>
            <a:prstGeom prst="rect">
              <a:avLst/>
            </a:prstGeom>
          </p:spPr>
        </p:pic>
      </p:grpSp>
      <p:sp>
        <p:nvSpPr>
          <p:cNvPr id="31" name="Flèche droite 30"/>
          <p:cNvSpPr/>
          <p:nvPr/>
        </p:nvSpPr>
        <p:spPr>
          <a:xfrm>
            <a:off x="7175500" y="4098684"/>
            <a:ext cx="825500" cy="121988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colade fermante 34"/>
          <p:cNvSpPr/>
          <p:nvPr/>
        </p:nvSpPr>
        <p:spPr>
          <a:xfrm>
            <a:off x="7568485" y="4436766"/>
            <a:ext cx="202958" cy="1845477"/>
          </a:xfrm>
          <a:prstGeom prst="rightBrace">
            <a:avLst/>
          </a:prstGeom>
          <a:ln w="508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Flèche à angle droit 36"/>
          <p:cNvSpPr/>
          <p:nvPr/>
        </p:nvSpPr>
        <p:spPr>
          <a:xfrm rot="10800000" flipH="1">
            <a:off x="1265418" y="3300309"/>
            <a:ext cx="4106104" cy="215927"/>
          </a:xfrm>
          <a:prstGeom prst="bentUpArrow">
            <a:avLst/>
          </a:prstGeom>
          <a:gradFill>
            <a:gsLst>
              <a:gs pos="0">
                <a:schemeClr val="tx1"/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  <a:lin ang="16200000" scaled="0"/>
          </a:gradFill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482600" y="4168211"/>
            <a:ext cx="24003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Arial Rounded MT Bold" panose="020F0704030504030204" pitchFamily="34" charset="0"/>
              </a:rPr>
              <a:t>Déchets </a:t>
            </a:r>
            <a:r>
              <a:rPr lang="fr-FR" dirty="0" err="1" smtClean="0">
                <a:latin typeface="Arial Rounded MT Bold" panose="020F0704030504030204" pitchFamily="34" charset="0"/>
              </a:rPr>
              <a:t>compostables</a:t>
            </a:r>
            <a:endParaRPr lang="fr-FR" dirty="0" smtClean="0">
              <a:latin typeface="Arial Rounded MT Bold" panose="020F0704030504030204" pitchFamily="34" charset="0"/>
            </a:endParaRPr>
          </a:p>
          <a:p>
            <a:pPr algn="ctr"/>
            <a:endParaRPr lang="fr-FR" dirty="0" smtClean="0">
              <a:latin typeface="Arial Rounded MT Bold" panose="020F0704030504030204" pitchFamily="34" charset="0"/>
            </a:endParaRPr>
          </a:p>
          <a:p>
            <a:pPr algn="ctr"/>
            <a:r>
              <a:rPr lang="fr-FR" dirty="0" smtClean="0">
                <a:latin typeface="Arial Rounded MT Bold" panose="020F0704030504030204" pitchFamily="34" charset="0"/>
              </a:rPr>
              <a:t>Poubelle noire</a:t>
            </a:r>
            <a:endParaRPr lang="fr-FR" dirty="0">
              <a:latin typeface="Arial Rounded MT Bold" panose="020F0704030504030204" pitchFamily="34" charset="0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8148091" y="3568436"/>
            <a:ext cx="22447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FF00"/>
                </a:solidFill>
                <a:latin typeface="Arial Rounded MT Bold" panose="020F0704030504030204" pitchFamily="34" charset="0"/>
              </a:rPr>
              <a:t>Pain</a:t>
            </a:r>
          </a:p>
          <a:p>
            <a:pPr algn="ctr"/>
            <a:r>
              <a:rPr lang="fr-FR" dirty="0" smtClean="0">
                <a:solidFill>
                  <a:srgbClr val="FFFF00"/>
                </a:solidFill>
                <a:latin typeface="Arial Rounded MT Bold" panose="020F0704030504030204" pitchFamily="34" charset="0"/>
              </a:rPr>
              <a:t>Poubelle jaune</a:t>
            </a:r>
            <a:endParaRPr lang="fr-FR" dirty="0">
              <a:solidFill>
                <a:srgbClr val="FFFF00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41" name="Image 4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175" y="4633973"/>
            <a:ext cx="515142" cy="1079440"/>
          </a:xfrm>
          <a:prstGeom prst="rect">
            <a:avLst/>
          </a:prstGeom>
        </p:spPr>
      </p:pic>
      <p:sp>
        <p:nvSpPr>
          <p:cNvPr id="42" name="Accolade ouvrante 41"/>
          <p:cNvSpPr/>
          <p:nvPr/>
        </p:nvSpPr>
        <p:spPr>
          <a:xfrm>
            <a:off x="2882900" y="3945315"/>
            <a:ext cx="279443" cy="2036969"/>
          </a:xfrm>
          <a:prstGeom prst="leftBrace">
            <a:avLst/>
          </a:prstGeom>
          <a:ln w="508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ZoneTexte 42"/>
          <p:cNvSpPr txBox="1"/>
          <p:nvPr/>
        </p:nvSpPr>
        <p:spPr>
          <a:xfrm>
            <a:off x="7927570" y="4716252"/>
            <a:ext cx="24003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Déchets non recyclables</a:t>
            </a:r>
          </a:p>
          <a:p>
            <a:pPr algn="ctr"/>
            <a:endParaRPr lang="fr-FR" dirty="0" smtClean="0">
              <a:solidFill>
                <a:srgbClr val="FF0000"/>
              </a:solidFill>
              <a:latin typeface="Arial Rounded MT Bold" panose="020F0704030504030204" pitchFamily="34" charset="0"/>
            </a:endParaRPr>
          </a:p>
          <a:p>
            <a:pPr algn="ctr"/>
            <a:r>
              <a:rPr lang="fr-FR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Poubelle rouge</a:t>
            </a:r>
            <a:endParaRPr lang="fr-FR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226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27</Words>
  <Application>Microsoft Office PowerPoint</Application>
  <PresentationFormat>Personnalisé</PresentationFormat>
  <Paragraphs>11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Arial Rounded MT Bold</vt:lpstr>
      <vt:lpstr>Calibri</vt:lpstr>
      <vt:lpstr>Thème Office</vt:lpstr>
      <vt:lpstr>Présentation PowerPoint</vt:lpstr>
    </vt:vector>
  </TitlesOfParts>
  <Company>ALOHA CREATION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-- ---</dc:creator>
  <cp:lastModifiedBy>intendance1</cp:lastModifiedBy>
  <cp:revision>15</cp:revision>
  <cp:lastPrinted>2020-09-14T09:50:06Z</cp:lastPrinted>
  <dcterms:created xsi:type="dcterms:W3CDTF">2018-06-12T14:57:12Z</dcterms:created>
  <dcterms:modified xsi:type="dcterms:W3CDTF">2020-09-14T10:13:20Z</dcterms:modified>
</cp:coreProperties>
</file>